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6" r:id="rId3"/>
    <p:sldId id="294" r:id="rId4"/>
    <p:sldId id="293" r:id="rId5"/>
    <p:sldId id="292" r:id="rId6"/>
    <p:sldId id="295" r:id="rId7"/>
    <p:sldId id="296" r:id="rId8"/>
    <p:sldId id="300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4977-7A5E-4D01-8C55-E03644E00018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4AB2-FDFC-4806-8C24-66DFFE355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4AB2-FDFC-4806-8C24-66DFFE3557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56293-7C85-49E1-AF14-B63039A27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DRL26"/>
          <p:cNvPicPr>
            <a:picLocks noChangeAspect="1" noChangeArrowheads="1"/>
          </p:cNvPicPr>
          <p:nvPr/>
        </p:nvPicPr>
        <p:blipFill>
          <a:blip r:embed="rId3"/>
          <a:srcRect r="32" b="-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762000" y="914400"/>
            <a:ext cx="8115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vi-VN" sz="35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523CB-AB55-4C1B-A470-7A4B9CF5E012}"/>
              </a:ext>
            </a:extLst>
          </p:cNvPr>
          <p:cNvSpPr txBox="1"/>
          <p:nvPr/>
        </p:nvSpPr>
        <p:spPr>
          <a:xfrm>
            <a:off x="1428750" y="1925548"/>
            <a:ext cx="678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VẼ TĨNH VẬT</a:t>
            </a:r>
          </a:p>
          <a:p>
            <a:pPr algn="ctr">
              <a:defRPr/>
            </a:pPr>
            <a:r>
              <a:rPr lang="en-US" sz="5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LỌ, HOA VÀ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6" repeatCount="3000" accel="50000" decel="5000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I. QUAN SÁT VÀ NHẬN XÉT:</a:t>
            </a:r>
          </a:p>
          <a:p>
            <a:pPr marL="0" indent="0">
              <a:buNone/>
            </a:pPr>
            <a:r>
              <a:rPr lang="en-US" b="1" u="sng" dirty="0"/>
              <a:t>II. CÁCH VẼ:</a:t>
            </a:r>
          </a:p>
          <a:p>
            <a:pPr>
              <a:buNone/>
            </a:pPr>
            <a:r>
              <a:rPr lang="en-US" dirty="0" err="1"/>
              <a:t>Gồm</a:t>
            </a:r>
            <a:r>
              <a:rPr lang="en-US" dirty="0"/>
              <a:t> 5 b</a:t>
            </a:r>
            <a:r>
              <a:rPr lang="vi-VN" dirty="0"/>
              <a:t>ước</a:t>
            </a:r>
            <a:endParaRPr lang="en-US" dirty="0"/>
          </a:p>
          <a:p>
            <a:pPr>
              <a:buNone/>
            </a:pPr>
            <a:r>
              <a:rPr lang="en-US" dirty="0"/>
              <a:t>	B</a:t>
            </a:r>
            <a:r>
              <a:rPr lang="vi-VN" dirty="0"/>
              <a:t>ước</a:t>
            </a:r>
            <a:r>
              <a:rPr lang="en-US" dirty="0"/>
              <a:t> 1: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B</a:t>
            </a:r>
            <a:r>
              <a:rPr lang="vi-VN" dirty="0"/>
              <a:t>ước</a:t>
            </a:r>
            <a:r>
              <a:rPr lang="en-US" dirty="0"/>
              <a:t> 2: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</a:t>
            </a:r>
            <a:r>
              <a:rPr lang="vi-VN" dirty="0"/>
              <a:t>ừng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B</a:t>
            </a:r>
            <a:r>
              <a:rPr lang="vi-VN" dirty="0"/>
              <a:t>ước</a:t>
            </a:r>
            <a:r>
              <a:rPr lang="en-US" dirty="0"/>
              <a:t> 3: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vi-VN" dirty="0"/>
              <a:t>định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phác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	     b</a:t>
            </a:r>
            <a:r>
              <a:rPr lang="vi-VN" dirty="0"/>
              <a:t>ằng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ẳng</a:t>
            </a:r>
            <a:r>
              <a:rPr lang="en-US" dirty="0"/>
              <a:t> (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	B</a:t>
            </a:r>
            <a:r>
              <a:rPr lang="vi-VN" dirty="0"/>
              <a:t>ước</a:t>
            </a:r>
            <a:r>
              <a:rPr lang="en-US" dirty="0"/>
              <a:t> 4: </a:t>
            </a:r>
            <a:r>
              <a:rPr lang="en-US" dirty="0" err="1"/>
              <a:t>Vẽ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err="1"/>
              <a:t>Bước</a:t>
            </a:r>
            <a:r>
              <a:rPr lang="en-US" dirty="0"/>
              <a:t> 5: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(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nhạt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b="1" u="sng" dirty="0"/>
              <a:t>III. THỰC HÀNH: (</a:t>
            </a:r>
            <a:r>
              <a:rPr lang="en-US" b="1" u="sng" dirty="0" err="1"/>
              <a:t>Tiếp</a:t>
            </a:r>
            <a:r>
              <a:rPr lang="en-US" b="1" u="sng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81000" y="12895"/>
            <a:ext cx="8077200" cy="12954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 VẼ TĨNH VẬT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LỌ, HOA VÀ QUẢ</a:t>
            </a:r>
          </a:p>
          <a:p>
            <a:pPr algn="ctr">
              <a:defRPr/>
            </a:pP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79448"/>
            <a:ext cx="7315200" cy="530351"/>
          </a:xfrm>
        </p:spPr>
        <p:txBody>
          <a:bodyPr/>
          <a:lstStyle/>
          <a:p>
            <a:pPr marL="0" indent="0" algn="ctr">
              <a:buNone/>
            </a:pPr>
            <a:endParaRPr lang="en-US" b="1" u="sng" dirty="0"/>
          </a:p>
          <a:p>
            <a:endParaRPr lang="en-US" b="1" u="sng" dirty="0"/>
          </a:p>
          <a:p>
            <a:pPr algn="ctr">
              <a:buNone/>
            </a:pP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64566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199"/>
            <a:ext cx="2562225" cy="365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91" y="2362199"/>
            <a:ext cx="2796146" cy="3657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964EAF-F02E-48DC-B638-CAF63A98596E}"/>
              </a:ext>
            </a:extLst>
          </p:cNvPr>
          <p:cNvSpPr txBox="1"/>
          <p:nvPr/>
        </p:nvSpPr>
        <p:spPr>
          <a:xfrm>
            <a:off x="1981200" y="123391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/>
              <a:t>Quan </a:t>
            </a:r>
            <a:r>
              <a:rPr lang="en-US" sz="4800" b="1" u="sng" dirty="0" err="1"/>
              <a:t>sát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56955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0533" y="1385401"/>
            <a:ext cx="2722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Quan </a:t>
            </a:r>
            <a:r>
              <a:rPr lang="en-US" sz="4000" b="1" u="sng" dirty="0" err="1"/>
              <a:t>sát</a:t>
            </a:r>
            <a:endParaRPr lang="en-US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10640"/>
            <a:ext cx="4114800" cy="32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9" y="2438400"/>
            <a:ext cx="4009059" cy="3034199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36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348" y="2819397"/>
            <a:ext cx="2439988" cy="310337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95600" y="1524000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BÀI VẼ THAM KHẢO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398"/>
            <a:ext cx="2477848" cy="3103371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  <p:extLst>
      <p:ext uri="{BB962C8B-B14F-4D97-AF65-F5344CB8AC3E}">
        <p14:creationId xmlns:p14="http://schemas.microsoft.com/office/powerpoint/2010/main" val="7960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47179" y="1752600"/>
            <a:ext cx="5121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BÀI VẼ THAM KHẢO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1637"/>
            <a:ext cx="2209800" cy="312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1637"/>
            <a:ext cx="2286000" cy="3231095"/>
          </a:xfrm>
          <a:prstGeom prst="rect">
            <a:avLst/>
          </a:prstGeom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  <p:extLst>
      <p:ext uri="{BB962C8B-B14F-4D97-AF65-F5344CB8AC3E}">
        <p14:creationId xmlns:p14="http://schemas.microsoft.com/office/powerpoint/2010/main" val="2948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1" y="969257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BÀI VẼ THAM KHẢO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0329"/>
            <a:ext cx="2424752" cy="334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9349"/>
            <a:ext cx="2206464" cy="3310750"/>
          </a:xfrm>
          <a:prstGeom prst="rect">
            <a:avLst/>
          </a:prstGeom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  <p:extLst>
      <p:ext uri="{BB962C8B-B14F-4D97-AF65-F5344CB8AC3E}">
        <p14:creationId xmlns:p14="http://schemas.microsoft.com/office/powerpoint/2010/main" val="126286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/>
          <a:lstStyle/>
          <a:p>
            <a:r>
              <a:rPr lang="en-US" b="1" u="sng" dirty="0"/>
              <a:t>I. QUAN SÁT VÀ NHẬN XÉT:</a:t>
            </a:r>
          </a:p>
          <a:p>
            <a:r>
              <a:rPr lang="en-US" b="1" u="sng" dirty="0"/>
              <a:t>II. CÁCH VẼ:</a:t>
            </a:r>
          </a:p>
          <a:p>
            <a:r>
              <a:rPr lang="en-US" b="1" u="sng" dirty="0"/>
              <a:t>III. THỰC HÀNH: (</a:t>
            </a:r>
            <a:r>
              <a:rPr lang="en-US" b="1" u="sng" dirty="0" err="1"/>
              <a:t>Tiếp</a:t>
            </a:r>
            <a:r>
              <a:rPr lang="en-US" b="1" u="sng" dirty="0"/>
              <a:t>)</a:t>
            </a:r>
          </a:p>
          <a:p>
            <a:endParaRPr lang="en-US" b="1" u="sng" dirty="0"/>
          </a:p>
          <a:p>
            <a:pPr algn="ctr">
              <a:buNone/>
            </a:pPr>
            <a:endParaRPr lang="en-US" sz="3000" dirty="0"/>
          </a:p>
        </p:txBody>
      </p:sp>
      <p:sp>
        <p:nvSpPr>
          <p:cNvPr id="13" name="Flowchart: Punched Tape 12"/>
          <p:cNvSpPr/>
          <p:nvPr/>
        </p:nvSpPr>
        <p:spPr>
          <a:xfrm>
            <a:off x="990600" y="2819400"/>
            <a:ext cx="5410200" cy="2895600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</a:rPr>
              <a:t>*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7162800" cy="4525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10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74053" dir="7257825" algn="ctr" rotWithShape="0">
                    <a:srgbClr val="868686"/>
                  </a:outerShdw>
                </a:effectLst>
                <a:latin typeface=".VnBlackH"/>
              </a:rPr>
              <a:t>GIỜ HỌC KẾT THÚC</a:t>
            </a: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0"/>
            <a:ext cx="8458200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CHÚC CÁC EM CHĂM NGOAN, HỌC GIỎI!</a:t>
            </a:r>
          </a:p>
        </p:txBody>
      </p:sp>
      <p:pic>
        <p:nvPicPr>
          <p:cNvPr id="120836" name="Picture 4" descr="blumen-pflanzen08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2288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1155</TotalTime>
  <Words>201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.VnArabia</vt:lpstr>
      <vt:lpstr>.VnArial</vt:lpstr>
      <vt:lpstr>.VnBlackH</vt:lpstr>
      <vt:lpstr>.VnHelvetInsH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Dell</cp:lastModifiedBy>
  <cp:revision>118</cp:revision>
  <dcterms:created xsi:type="dcterms:W3CDTF">2017-11-09T04:09:21Z</dcterms:created>
  <dcterms:modified xsi:type="dcterms:W3CDTF">2021-09-19T07:47:24Z</dcterms:modified>
</cp:coreProperties>
</file>